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341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C35D75A-4709-4DCA-B856-614CCB384CE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4CB0864-5D04-4C4D-8417-E1848A9F1A07}" type="datetimeFigureOut">
              <a:rPr lang="en-US" smtClean="0"/>
              <a:t>5/8/2020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Six-Point Essay scores converted to grades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162800" cy="3048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Score on the 1-4-1 ETS scale for marking essays are fixed by the scoring guide, and teacher discretion does not enter the rating. Converting those points into grades for a high school AP English class, however, does allow for variation.</a:t>
            </a:r>
          </a:p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Scores help students when they are reported out</a:t>
            </a:r>
            <a:b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row by row instead of as a total:</a:t>
            </a:r>
          </a:p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For instance: “1-3-0,” instead of “4.”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41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440523"/>
              </p:ext>
            </p:extLst>
          </p:nvPr>
        </p:nvGraphicFramePr>
        <p:xfrm>
          <a:off x="380999" y="380998"/>
          <a:ext cx="8382002" cy="6342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3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3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62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1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4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1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98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43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Quarter 1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Quarter 2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Quarter 3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Quarter 4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016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016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016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016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476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RIGOROUS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101 </a:t>
                      </a:r>
                      <a:r>
                        <a:rPr lang="en-US" sz="2400" dirty="0">
                          <a:effectLst/>
                        </a:rPr>
                        <a:t>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98 %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97 %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96 %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95 %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90 %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B+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88 %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86 %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B-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80 %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80 %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C+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77 %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74 %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70 %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C-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70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D+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67 %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564%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D-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50 %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35 %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25 %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651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10 %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199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00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Six-Point Essay scores converted to grades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</TotalTime>
  <Words>187</Words>
  <Application>Microsoft Office PowerPoint</Application>
  <PresentationFormat>On-screen Show (4:3)</PresentationFormat>
  <Paragraphs>74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Six-Point Essay scores converted to grades </vt:lpstr>
      <vt:lpstr>PowerPoint Presentation</vt:lpstr>
      <vt:lpstr>Six-Point Essay scores converted to grades </vt:lpstr>
    </vt:vector>
  </TitlesOfParts>
  <Company>at the Sign of the Dog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Nine-Point Essay scores converted to grades</dc:title>
  <dc:creator>Skip Nicholson</dc:creator>
  <cp:lastModifiedBy>Skip Nicholson</cp:lastModifiedBy>
  <cp:revision>6</cp:revision>
  <dcterms:created xsi:type="dcterms:W3CDTF">2013-06-15T22:58:30Z</dcterms:created>
  <dcterms:modified xsi:type="dcterms:W3CDTF">2020-05-09T00:42:13Z</dcterms:modified>
</cp:coreProperties>
</file>